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97"/>
    <a:srgbClr val="4FB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31"/>
    <p:restoredTop sz="94667"/>
  </p:normalViewPr>
  <p:slideViewPr>
    <p:cSldViewPr snapToGrid="0" snapToObjects="1">
      <p:cViewPr varScale="1">
        <p:scale>
          <a:sx n="141" d="100"/>
          <a:sy n="141" d="100"/>
        </p:scale>
        <p:origin x="216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01918-F905-7749-BA9F-CA89AE3EE381}" type="datetimeFigureOut">
              <a:rPr lang="en-US" smtClean="0"/>
              <a:t>10/4/22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59A64-0635-F14D-B001-BE94C02CF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4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122A741-6995-4445-A1E7-68BE971BAB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DE97C66F-5262-6943-8FF4-CE1D9A4491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857500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insert title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D306406-D24F-6048-A7D9-83F2E1B68AB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81878" y="5764556"/>
            <a:ext cx="4771922" cy="406400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F88502A-52AB-584D-843E-AB642243F6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139026"/>
            <a:ext cx="10515600" cy="42524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insert subtitle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7F4C9F1-78A1-394F-8782-F943775C58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855665"/>
            <a:ext cx="4110713" cy="224181"/>
          </a:xfrm>
        </p:spPr>
        <p:txBody>
          <a:bodyPr anchor="ctr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CLICK TO ADD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29CD-8445-3545-8D71-851A4873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C5A2D-D3EA-4A44-964B-CCCDE1FA7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8A58542-7A04-544E-924F-24644C44E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DAEBEF-E39D-4A40-91DF-0CEA380AE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9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288C-24B1-CA4C-A4DF-F40EABF9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1E07F-8926-984D-BE12-032F57957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4F4775-CD60-4E4C-A8BB-48C64021B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8624430-60A8-CD4E-8E57-4C65F2517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2C27-E532-DC41-B793-1E268CE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CD392-3D0F-8B4B-8BCB-8230CDA08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3E9AD-9BF8-6C4B-A6B1-65A37F541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3A6BEB-FCBC-7B43-A8A1-3B2B6F327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F0182D-E2F5-8945-9E07-52FEDD80EF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33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83F4C-ABCE-9C49-8DE5-98B8BDE3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902215-2EED-A045-B16D-D3EF87213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4F1748-D400-C54B-A21D-AE0715590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94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08A45-B6FA-4E43-99C0-C144FDD47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FDF06-0548-384E-82A5-1FBEF3B18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5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6DD7BCA-D238-6641-9E64-385F15724DA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12192000" cy="1143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ED11B-D9AF-F542-9DD4-DBA32C5BA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B9994-AC5A-F846-B236-BDCDEB1C1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06378"/>
            <a:ext cx="10515600" cy="4570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05AD4-F4C0-924D-B528-6985A1AE4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2217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BECA1-32A3-5848-BA66-22CADB9F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rgbClr val="00839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74D194-7E72-F347-8B45-20BD11541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0895D4-55E1-604E-A351-2D77BDE0889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8448924" y="6398268"/>
            <a:ext cx="2904876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8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bg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839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39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39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397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8397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15B2A-6EFD-9841-B2E6-0C1DEBFC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E8911-54C7-534E-B84E-74CA4AB62E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33368-B3B2-534E-ABA8-53619EB5BF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5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92FFA-E10E-D346-A87A-A7399805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B6E4-A747-3C44-ABFF-43DED01C6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02EA4-0E4A-294D-B0DD-1B927A29A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  LMPartnership.org   |   unioncoalition.org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742BF-247A-784F-9710-4448210A9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674D194-7E72-F347-8B45-20BD1154121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6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Travis Retter</cp:lastModifiedBy>
  <cp:revision>9</cp:revision>
  <dcterms:created xsi:type="dcterms:W3CDTF">2022-10-04T19:13:44Z</dcterms:created>
  <dcterms:modified xsi:type="dcterms:W3CDTF">2022-10-04T20:28:13Z</dcterms:modified>
</cp:coreProperties>
</file>