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sldIdLst>
    <p:sldId id="261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7223"/>
    <a:srgbClr val="008397"/>
    <a:srgbClr val="4FB5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67"/>
  </p:normalViewPr>
  <p:slideViewPr>
    <p:cSldViewPr snapToGrid="0" snapToObjects="1">
      <p:cViewPr varScale="1">
        <p:scale>
          <a:sx n="141" d="100"/>
          <a:sy n="141" d="100"/>
        </p:scale>
        <p:origin x="216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01918-F905-7749-BA9F-CA89AE3EE381}" type="datetimeFigureOut">
              <a:rPr lang="en-US" smtClean="0"/>
              <a:t>10/4/22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59A64-0635-F14D-B001-BE94C02CF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43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122A741-6995-4445-A1E7-68BE971BAB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DE97C66F-5262-6943-8FF4-CE1D9A4491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857500"/>
            <a:ext cx="10515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insert title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D306406-D24F-6048-A7D9-83F2E1B68A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788400" y="5802655"/>
            <a:ext cx="2565400" cy="330200"/>
          </a:xfrm>
          <a:prstGeom prst="rect">
            <a:avLst/>
          </a:prstGeom>
        </p:spPr>
      </p:pic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F88502A-52AB-584D-843E-AB642243F6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4139026"/>
            <a:ext cx="10515600" cy="425245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insert subtitle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37F4C9F1-78A1-394F-8782-F943775C58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5855665"/>
            <a:ext cx="4110713" cy="224181"/>
          </a:xfrm>
        </p:spPr>
        <p:txBody>
          <a:bodyPr anchor="ctr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1200" dirty="0"/>
              <a:t>CLICK TO ADD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1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B29CD-8445-3545-8D71-851A48730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C5A2D-D3EA-4A44-964B-CCCDE1FA7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8A58542-7A04-544E-924F-24644C44E4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2217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|   LMPartnership.org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3DAEBEF-E39D-4A40-91DF-0CEA380AE2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>
                <a:solidFill>
                  <a:srgbClr val="EB722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674D194-7E72-F347-8B45-20BD11541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693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1288C-24B1-CA4C-A4DF-F40EABF96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21E07F-8926-984D-BE12-032F57957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4F4775-CD60-4E4C-A8BB-48C64021B8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2217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|   LMPartnership.org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8624430-60A8-CD4E-8E57-4C65F25176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>
                <a:solidFill>
                  <a:srgbClr val="EB722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674D194-7E72-F347-8B45-20BD11541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64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72C27-E532-DC41-B793-1E268CE88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CD392-3D0F-8B4B-8BCB-8230CDA08F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3E9AD-9BF8-6C4B-A6B1-65A37F541F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83A6BEB-FCBC-7B43-A8A1-3B2B6F327C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2217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|   LMPartnership.org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1F0182D-E2F5-8945-9E07-52FEDD80EF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>
                <a:solidFill>
                  <a:srgbClr val="EB722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674D194-7E72-F347-8B45-20BD11541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833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83F4C-ABCE-9C49-8DE5-98B8BDE32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902215-2EED-A045-B16D-D3EF87213C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2217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|   LMPartnership.org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4F1748-D400-C54B-A21D-AE07155902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>
                <a:solidFill>
                  <a:srgbClr val="EB722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674D194-7E72-F347-8B45-20BD11541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945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08A45-B6FA-4E43-99C0-C144FDD478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2217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|   LMPartnership.org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FDF06-0548-384E-82A5-1FBEF3B181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>
                <a:solidFill>
                  <a:srgbClr val="EB722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674D194-7E72-F347-8B45-20BD11541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254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6DD7BCA-D238-6641-9E64-385F15724DA0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0" y="0"/>
            <a:ext cx="12192000" cy="1143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7ED11B-D9AF-F542-9DD4-DBA32C5BA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B9994-AC5A-F846-B236-BDCDEB1C1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06378"/>
            <a:ext cx="10515600" cy="4570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605AD4-F4C0-924D-B528-6985A1AE45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2217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|   LMPartnership.org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BECA1-32A3-5848-BA66-22CADB9FCF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>
                <a:solidFill>
                  <a:srgbClr val="EB722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674D194-7E72-F347-8B45-20BD1154121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00895D4-55E1-604E-A351-2D77BDE08890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9829800" y="6443662"/>
            <a:ext cx="1524000" cy="19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587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bg1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EC7324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C7324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C7324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C7324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EC7324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15B2A-6EFD-9841-B2E6-0C1DEBFCA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9E8911-54C7-534E-B84E-74CA4AB62E3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F33368-B3B2-534E-ABA8-53619EB5BF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51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92FFA-E10E-D346-A87A-A73998056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2B6E4-A747-3C44-ABFF-43DED01C6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402EA4-0E4A-294D-B0DD-1B927A29A1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  LMPartnership.org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1742BF-247A-784F-9710-4448210A96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674D194-7E72-F347-8B45-20BD1154121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766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</Words>
  <Application>Microsoft Macintosh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Black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Retter</dc:creator>
  <cp:lastModifiedBy>Travis Retter</cp:lastModifiedBy>
  <cp:revision>11</cp:revision>
  <dcterms:created xsi:type="dcterms:W3CDTF">2022-10-04T19:13:44Z</dcterms:created>
  <dcterms:modified xsi:type="dcterms:W3CDTF">2022-10-04T20:39:41Z</dcterms:modified>
</cp:coreProperties>
</file>